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290" y="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55" y="909992"/>
            <a:ext cx="5843490" cy="8234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8" y="0"/>
            <a:ext cx="6172200" cy="1142976"/>
          </a:xfrm>
        </p:spPr>
        <p:txBody>
          <a:bodyPr>
            <a:noAutofit/>
          </a:bodyPr>
          <a:lstStyle/>
          <a:p>
            <a:pPr lvl="0"/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Телефоны экстренных служб</a:t>
            </a:r>
            <a:b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3000" b="1" dirty="0" smtClean="0">
                <a:solidFill>
                  <a:srgbClr val="C00000"/>
                </a:solidFill>
                <a:latin typeface="Comic Sans MS" pitchFamily="66" charset="0"/>
              </a:rPr>
              <a:t>г. Нижнекамска</a:t>
            </a:r>
            <a:endParaRPr lang="ru-RU" sz="3000" dirty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Телефоны экстренных служб г. Нижнекамска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Albina</cp:lastModifiedBy>
  <cp:revision>24</cp:revision>
  <dcterms:created xsi:type="dcterms:W3CDTF">2013-12-06T09:01:52Z</dcterms:created>
  <dcterms:modified xsi:type="dcterms:W3CDTF">2020-09-16T05:42:19Z</dcterms:modified>
</cp:coreProperties>
</file>